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3" r:id="rId4"/>
    <p:sldId id="266" r:id="rId5"/>
    <p:sldId id="264" r:id="rId6"/>
    <p:sldId id="258" r:id="rId7"/>
    <p:sldId id="262" r:id="rId8"/>
    <p:sldId id="259" r:id="rId9"/>
    <p:sldId id="260" r:id="rId10"/>
    <p:sldId id="261" r:id="rId11"/>
    <p:sldId id="257" r:id="rId12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jpeg>
</file>

<file path=ppt/media/image3.jpe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8EE4D3-EE01-446D-A671-4771AD64084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BD3D7D-4B2D-4E4F-B1F3-80F4FFED12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F040990-3D78-4333-B788-52DC5980E5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0F351D8-306B-4580-BD83-9D8614433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5D442EE-4E32-4DE1-BB19-D26820BAC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8608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E3B56C-05A4-4A9D-9887-5810FC04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E4DD32A-D257-46B2-A228-FC885A4C12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1E5E4CF-FA22-418C-B2B1-063E5803DB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D9A77F-E992-4B7F-9F22-CD5D8C934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C0E1B0B-4409-463E-BA31-28D00F56C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1080504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4946C2B-0951-4F66-93DF-24A423089B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190C9D8-1B1C-46F0-8516-D302173398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397D71B-1156-4B90-BB73-0D50BA9E5B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011E7E-0225-4592-93F4-FAEDABB9E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3C4654-E398-4647-863B-8251DE339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733132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4F85D3-ADE2-471B-8667-6346C111B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FEB5560-AE6D-4EB0-8251-0AEDBFC14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89F65A-8B9F-44C6-A99E-0A75CFD332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48C0EF4-8AD3-423D-9DFB-65679E033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BE64B9-E17C-4A41-808B-760D36B77D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163853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36A207-591F-40BF-ABA3-67BFDF4CF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611EC50-09EF-4FC1-89AE-CC915F4E51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BFB6595-1BCB-43BE-8F6E-AF9908C37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9A28C52-431A-4C85-B1AF-1990EE62B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FA5294-9076-4476-831B-0EF65EAD8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40141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3CECC2-D98E-4878-8353-FD6C7AF32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D18DEF2-46B8-475F-9E0B-F6052BCD933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BAC0831-C063-4499-B81C-84A7330EA2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9E505BC-4F84-4014-BCB9-845B228F5E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ABEAD9A-462E-47AB-B68C-603C64E10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05C3BC2-38E6-4BC3-9C71-71CEE087A4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30912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14B572-8EFB-4CBE-83EC-34B24BDAFB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675D343-C869-4FE9-B9B2-C643BCF54F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03DAA16-0453-4D13-986A-4660172BD2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25D9F89-E1D0-4E98-B1B3-E8C210ABB7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200094C-9C18-4CB9-8321-CE4782351F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93BD826-2952-4ACC-A982-2BCB293A5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16AA24C-324C-4300-9D2E-6EBBFE02D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317C8B8-F59B-451C-9E40-C3E7C1855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696158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B0683-75A4-4736-A61D-C9F9E1C93F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276F1DC-B620-42B0-96E4-98FFF117D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F34E593-A2DE-463E-ABAC-3446329EA2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AC158B4-7FC4-46E2-85B6-AA68E6A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66138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B03B2F8-747C-467F-AE9D-A9092A923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77277894-C9EF-417B-992C-33455293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6005466-2C99-4839-BA4E-30C9E1179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6160787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4C4B0-0262-486F-8F4A-E44B2ACA3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D054DA7-09B7-4C86-A267-F661D50FD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2AEA54B0-052C-43C8-A318-4179338734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1E07477-18B8-4EA1-B7AE-4578240AE1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718DFCB-02BB-44DC-9365-D1F6F33B4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AA1D00B-515B-4977-82E7-7E8DC3366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51990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195AD5-DE75-4FF9-9561-97BD0CE6F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5E3FC6FD-F29A-4181-89A9-9BD7E6AC2D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DB8E0CA-CAA0-4938-8F70-0DEE17CF6B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5104C08-231E-4AAE-89AA-FC74FDF60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A9E902B-AEA0-4401-8BD7-F244A8342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2B1AE9D-6AE7-4B4D-8B01-A89B428C4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550442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C013D89-6671-4AB6-9896-CCECE11DA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90A4965-0C8F-4736-8A31-277B5FA88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CA10C8E-0B34-41D1-BE1B-114AEB715A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61ED1-4ED1-42F3-B0E1-1E12455C0F1A}" type="datetimeFigureOut">
              <a:rPr lang="es-CO" smtClean="0"/>
              <a:t>23/09/2021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411582-74F8-4C11-A004-A23E773636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CF340BA-2CD0-4E8A-BDFD-AAAB1362A2E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0DBCE4-192E-41A5-A0BA-405BC1C2C888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3366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F3CA6-5CC1-4D67-A560-6EC8BA69B0F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/>
              <a:t>E2E </a:t>
            </a:r>
            <a:r>
              <a:rPr lang="es-ES" dirty="0" err="1"/>
              <a:t>Automation</a:t>
            </a:r>
            <a:endParaRPr lang="es-CO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770B391-8CED-4F38-B1C6-21003E92F1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/>
              <a:t>Luis Vanegas 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42560447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2C22DC-E305-416D-A7B2-1B2D3E368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Como se Automatiza las Pruebas E2E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1EE7DD0-3066-48C0-8EB0-3AD898FD8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494514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4136EB-3B35-446E-B5BA-E984A441DA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POM - </a:t>
            </a:r>
            <a:r>
              <a:rPr lang="es-ES" dirty="0" err="1"/>
              <a:t>Screenplay</a:t>
            </a:r>
            <a:endParaRPr lang="es-CO" dirty="0"/>
          </a:p>
        </p:txBody>
      </p:sp>
      <p:pic>
        <p:nvPicPr>
          <p:cNvPr id="1026" name="Picture 2" descr="Way2selenium | Selenium WebDriver 3.0: Page Object Model in Selenium">
            <a:extLst>
              <a:ext uri="{FF2B5EF4-FFF2-40B4-BE49-F238E27FC236}">
                <a16:creationId xmlns:a16="http://schemas.microsoft.com/office/drawing/2014/main" id="{A5DF0C95-6016-41DD-B1CE-0B176307BDC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819" y="2444448"/>
            <a:ext cx="6067425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utomatización de Pruebas Funcionales: Serenity BDD+Screen Play+Java | by  Marcela Soto | Medium">
            <a:extLst>
              <a:ext uri="{FF2B5EF4-FFF2-40B4-BE49-F238E27FC236}">
                <a16:creationId xmlns:a16="http://schemas.microsoft.com/office/drawing/2014/main" id="{7438C5D6-A79A-454A-8D0E-688ED68056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8108" y="2444448"/>
            <a:ext cx="5379073" cy="3019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03210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C3D70E-2702-4735-B196-BE9407D19F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6858" y="2577383"/>
            <a:ext cx="10515600" cy="1325563"/>
          </a:xfrm>
        </p:spPr>
        <p:txBody>
          <a:bodyPr/>
          <a:lstStyle/>
          <a:p>
            <a:pPr algn="ctr"/>
            <a:r>
              <a:rPr lang="es-ES" dirty="0"/>
              <a:t>¿Que son Pruebas E2E?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120212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C2CA286A-B976-4208-A029-FF971A1C04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597" y="1884619"/>
            <a:ext cx="4351338" cy="4351338"/>
          </a:xfr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92FC071E-0C55-4B08-8E80-BF3DFF3B049C}"/>
              </a:ext>
            </a:extLst>
          </p:cNvPr>
          <p:cNvSpPr txBox="1"/>
          <p:nvPr/>
        </p:nvSpPr>
        <p:spPr>
          <a:xfrm>
            <a:off x="857865" y="2361110"/>
            <a:ext cx="6096000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Pruebas unitarias de la cerradura:</a:t>
            </a:r>
          </a:p>
          <a:p>
            <a:endParaRPr lang="es-ES" dirty="0"/>
          </a:p>
          <a:p>
            <a:r>
              <a:rPr lang="es-ES" dirty="0"/>
              <a:t>✅ La cerradura abre correctamente</a:t>
            </a:r>
          </a:p>
          <a:p>
            <a:r>
              <a:rPr lang="es-ES" dirty="0"/>
              <a:t>✅ La cerradura cierra correctamente</a:t>
            </a:r>
          </a:p>
          <a:p>
            <a:r>
              <a:rPr lang="es-ES" dirty="0"/>
              <a:t>✅ La cerradura es de color negro</a:t>
            </a:r>
          </a:p>
          <a:p>
            <a:endParaRPr lang="es-ES" dirty="0"/>
          </a:p>
          <a:p>
            <a:r>
              <a:rPr lang="es-ES" dirty="0"/>
              <a:t>Pruebas unitarias de la puerta</a:t>
            </a:r>
          </a:p>
          <a:p>
            <a:endParaRPr lang="es-ES" dirty="0"/>
          </a:p>
          <a:p>
            <a:r>
              <a:rPr lang="es-ES" dirty="0"/>
              <a:t>✅ La puerta abre correctamente</a:t>
            </a:r>
          </a:p>
          <a:p>
            <a:r>
              <a:rPr lang="es-ES" dirty="0"/>
              <a:t>✅ La puerta cierra correctamente</a:t>
            </a:r>
          </a:p>
          <a:p>
            <a:r>
              <a:rPr lang="es-ES" dirty="0"/>
              <a:t>✅ La puerta es de color blanco</a:t>
            </a:r>
            <a:endParaRPr lang="es-CO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91E7CD78-0AA3-46A6-8D2B-68A71428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 dirty="0"/>
              <a:t>Pruebas Unitarias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03265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C2CA286A-B976-4208-A029-FF971A1C04A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7597" y="1884619"/>
            <a:ext cx="4351338" cy="4351338"/>
          </a:xfr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92FC071E-0C55-4B08-8E80-BF3DFF3B049C}"/>
              </a:ext>
            </a:extLst>
          </p:cNvPr>
          <p:cNvSpPr txBox="1"/>
          <p:nvPr/>
        </p:nvSpPr>
        <p:spPr>
          <a:xfrm>
            <a:off x="857865" y="2361110"/>
            <a:ext cx="60960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Pruebas de integración cerradura-puerta:</a:t>
            </a:r>
          </a:p>
          <a:p>
            <a:endParaRPr lang="es-ES" dirty="0"/>
          </a:p>
          <a:p>
            <a:r>
              <a:rPr lang="es-ES" dirty="0"/>
              <a:t>✅ La cerradura está sujeta a la puerta</a:t>
            </a:r>
          </a:p>
          <a:p>
            <a:r>
              <a:rPr lang="es-ES" dirty="0"/>
              <a:t>✅ La cerradura está nivelada a la puerta</a:t>
            </a:r>
          </a:p>
          <a:p>
            <a:endParaRPr lang="es-ES" dirty="0"/>
          </a:p>
          <a:p>
            <a:endParaRPr lang="es-ES" dirty="0"/>
          </a:p>
        </p:txBody>
      </p:sp>
      <p:sp>
        <p:nvSpPr>
          <p:cNvPr id="13" name="Título 1">
            <a:extLst>
              <a:ext uri="{FF2B5EF4-FFF2-40B4-BE49-F238E27FC236}">
                <a16:creationId xmlns:a16="http://schemas.microsoft.com/office/drawing/2014/main" id="{91E7CD78-0AA3-46A6-8D2B-68A71428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ES" dirty="0"/>
              <a:t>Pruebas de Integración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480669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A98BD4-A4EB-401D-9560-83800D0A1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Pruebas E2E</a:t>
            </a:r>
            <a:endParaRPr lang="es-CO" dirty="0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DBAA6414-D52C-4DE7-9086-46F3FB452D3A}"/>
              </a:ext>
            </a:extLst>
          </p:cNvPr>
          <p:cNvSpPr txBox="1"/>
          <p:nvPr/>
        </p:nvSpPr>
        <p:spPr>
          <a:xfrm>
            <a:off x="759542" y="2411316"/>
            <a:ext cx="60960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ES" dirty="0"/>
              <a:t>Pruebas E2E de la cerradura y la puerta</a:t>
            </a:r>
          </a:p>
          <a:p>
            <a:endParaRPr lang="es-ES" dirty="0"/>
          </a:p>
          <a:p>
            <a:r>
              <a:rPr lang="es-ES" dirty="0"/>
              <a:t>✅ La cerradura encaja cuando la puerta esta cerrada</a:t>
            </a:r>
          </a:p>
          <a:p>
            <a:r>
              <a:rPr lang="es-ES" dirty="0"/>
              <a:t>❌ La cerradura evita que la puerta se abra cuando esta cerrada</a:t>
            </a:r>
          </a:p>
          <a:p>
            <a:r>
              <a:rPr lang="es-ES" dirty="0"/>
              <a:t>❌ La puerta no se abre cuando la cerradura esta cerrada</a:t>
            </a:r>
          </a:p>
          <a:p>
            <a:r>
              <a:rPr lang="es-ES" dirty="0"/>
              <a:t>❌ La puerta no se cierra si la cerradura esta cerrada</a:t>
            </a:r>
          </a:p>
          <a:p>
            <a:r>
              <a:rPr lang="es-ES" dirty="0"/>
              <a:t>✅ La puerta se abre si la cerradura esta abierta</a:t>
            </a:r>
            <a:endParaRPr lang="es-CO" dirty="0"/>
          </a:p>
        </p:txBody>
      </p:sp>
      <p:pic>
        <p:nvPicPr>
          <p:cNvPr id="5" name="Marcador de contenido 7">
            <a:extLst>
              <a:ext uri="{FF2B5EF4-FFF2-40B4-BE49-F238E27FC236}">
                <a16:creationId xmlns:a16="http://schemas.microsoft.com/office/drawing/2014/main" id="{AF0AE47C-4F58-42E4-B7D4-B1F00DA761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9609" y="1923294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36844169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0DF1DB-5133-4FD4-9AD0-54486434F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¿Que son Pruebas E2E?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AD6D3A9-6C10-4EC8-8306-49134CC5F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9374" y="1943612"/>
            <a:ext cx="5110316" cy="4351338"/>
          </a:xfrm>
        </p:spPr>
        <p:txBody>
          <a:bodyPr/>
          <a:lstStyle/>
          <a:p>
            <a:r>
              <a:rPr lang="es-ES" dirty="0"/>
              <a:t>Simulan el comportamiento de un usuario real</a:t>
            </a:r>
          </a:p>
          <a:p>
            <a:r>
              <a:rPr lang="es-ES" dirty="0"/>
              <a:t>Testean la aplicación de extremo a extremo</a:t>
            </a:r>
          </a:p>
          <a:p>
            <a:r>
              <a:rPr lang="es-ES" dirty="0"/>
              <a:t>Cubren casos de pruebas que los test unitarios y de integración no cubren </a:t>
            </a:r>
            <a:endParaRPr lang="es-CO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591F1C29-D35A-4BAD-86E5-E36C5CFE3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032550"/>
            <a:ext cx="5848527" cy="2792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91003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79A677-0D10-4EBD-B857-D625866275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E2E en el Negocio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5E13AB-3570-4E64-B425-DC7B06D66E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13261"/>
            <a:ext cx="10515600" cy="3763701"/>
          </a:xfrm>
        </p:spPr>
        <p:txBody>
          <a:bodyPr/>
          <a:lstStyle/>
          <a:p>
            <a:r>
              <a:rPr lang="es-ES" dirty="0"/>
              <a:t>Menos tiempo de </a:t>
            </a:r>
            <a:r>
              <a:rPr lang="es-ES" dirty="0" err="1"/>
              <a:t>release</a:t>
            </a:r>
            <a:endParaRPr lang="es-ES" dirty="0"/>
          </a:p>
          <a:p>
            <a:r>
              <a:rPr lang="es-ES" dirty="0"/>
              <a:t>Entregas con mayor calidad</a:t>
            </a:r>
          </a:p>
          <a:p>
            <a:r>
              <a:rPr lang="es-ES" dirty="0"/>
              <a:t>Reducción de costos</a:t>
            </a:r>
          </a:p>
          <a:p>
            <a:r>
              <a:rPr lang="es-ES" dirty="0"/>
              <a:t>Confianza al negocio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9032564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0B5F8D-7871-4997-BD59-3ED144BE1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¿Porqué Automatizamos Pruebas?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509EC4-1C8F-4926-AA48-3A5CF5C30A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500" y="1825625"/>
            <a:ext cx="3629320" cy="4351338"/>
          </a:xfrm>
        </p:spPr>
        <p:txBody>
          <a:bodyPr>
            <a:normAutofit/>
          </a:bodyPr>
          <a:lstStyle/>
          <a:p>
            <a:r>
              <a:rPr lang="es-ES" dirty="0"/>
              <a:t>Simplificamos el trabajo dispendioso, repetitivo o complejo, haciéndolo efectivo y más productivo.</a:t>
            </a:r>
          </a:p>
          <a:p>
            <a:r>
              <a:rPr lang="es-ES" dirty="0"/>
              <a:t>Permite adaptarnos a modelos DevOps</a:t>
            </a:r>
          </a:p>
          <a:p>
            <a:r>
              <a:rPr lang="es-ES" dirty="0"/>
              <a:t>Aumentamos la agilidad en el proceso de desarrollo</a:t>
            </a:r>
            <a:endParaRPr lang="es-CO" dirty="0"/>
          </a:p>
        </p:txBody>
      </p:sp>
      <p:pic>
        <p:nvPicPr>
          <p:cNvPr id="1026" name="Picture 2" descr="Diagrama que representa la relación entre el tiempo y costo de pruebas manuales y automatizadas">
            <a:extLst>
              <a:ext uri="{FF2B5EF4-FFF2-40B4-BE49-F238E27FC236}">
                <a16:creationId xmlns:a16="http://schemas.microsoft.com/office/drawing/2014/main" id="{F7F74032-ECE7-4AD0-94A5-B822FEF777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8479" y="1487226"/>
            <a:ext cx="7734300" cy="4543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75000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00A69E-C46A-4A38-B981-2178AA6E4F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Frameworks</a:t>
            </a:r>
            <a:r>
              <a:rPr lang="es-ES" dirty="0"/>
              <a:t> de Automatización E2E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EA9362F-D56A-430F-B6D7-71BB89AEFB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8317069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782</TotalTime>
  <Words>241</Words>
  <Application>Microsoft Office PowerPoint</Application>
  <PresentationFormat>Panorámica</PresentationFormat>
  <Paragraphs>44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de Office</vt:lpstr>
      <vt:lpstr>E2E Automation</vt:lpstr>
      <vt:lpstr>¿Que son Pruebas E2E?</vt:lpstr>
      <vt:lpstr>Pruebas Unitarias</vt:lpstr>
      <vt:lpstr>Pruebas de Integración</vt:lpstr>
      <vt:lpstr>Pruebas E2E</vt:lpstr>
      <vt:lpstr>¿Que son Pruebas E2E?</vt:lpstr>
      <vt:lpstr>E2E en el Negocio</vt:lpstr>
      <vt:lpstr>¿Porqué Automatizamos Pruebas?</vt:lpstr>
      <vt:lpstr>Frameworks de Automatización E2E</vt:lpstr>
      <vt:lpstr>Como se Automatiza las Pruebas E2E</vt:lpstr>
      <vt:lpstr>POM - Screenplay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E2E Automation</dc:title>
  <dc:creator>LuisVanegas</dc:creator>
  <cp:lastModifiedBy>LuisVanegas</cp:lastModifiedBy>
  <cp:revision>7</cp:revision>
  <dcterms:created xsi:type="dcterms:W3CDTF">2021-09-21T16:01:43Z</dcterms:created>
  <dcterms:modified xsi:type="dcterms:W3CDTF">2021-09-23T17:51:52Z</dcterms:modified>
</cp:coreProperties>
</file>

<file path=docProps/thumbnail.jpeg>
</file>